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59" r:id="rId7"/>
    <p:sldId id="265" r:id="rId8"/>
    <p:sldId id="264" r:id="rId9"/>
    <p:sldId id="262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960A-7FA5-417D-9F24-8DA7C51D8023}" type="datetimeFigureOut">
              <a:rPr lang="sl-SI" smtClean="0"/>
              <a:t>11. 06. 2020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8C42-67E5-4939-9B12-F55AA8434A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62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960A-7FA5-417D-9F24-8DA7C51D8023}" type="datetimeFigureOut">
              <a:rPr lang="sl-SI" smtClean="0"/>
              <a:t>11. 06. 2020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8C42-67E5-4939-9B12-F55AA8434A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892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960A-7FA5-417D-9F24-8DA7C51D8023}" type="datetimeFigureOut">
              <a:rPr lang="sl-SI" smtClean="0"/>
              <a:t>11. 06. 2020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8C42-67E5-4939-9B12-F55AA8434A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559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960A-7FA5-417D-9F24-8DA7C51D8023}" type="datetimeFigureOut">
              <a:rPr lang="sl-SI" smtClean="0"/>
              <a:t>11. 06. 2020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8C42-67E5-4939-9B12-F55AA8434A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436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960A-7FA5-417D-9F24-8DA7C51D8023}" type="datetimeFigureOut">
              <a:rPr lang="sl-SI" smtClean="0"/>
              <a:t>11. 06. 2020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8C42-67E5-4939-9B12-F55AA8434A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336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960A-7FA5-417D-9F24-8DA7C51D8023}" type="datetimeFigureOut">
              <a:rPr lang="sl-SI" smtClean="0"/>
              <a:t>11. 06. 2020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8C42-67E5-4939-9B12-F55AA8434A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556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960A-7FA5-417D-9F24-8DA7C51D8023}" type="datetimeFigureOut">
              <a:rPr lang="sl-SI" smtClean="0"/>
              <a:t>11. 06. 2020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8C42-67E5-4939-9B12-F55AA8434A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737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960A-7FA5-417D-9F24-8DA7C51D8023}" type="datetimeFigureOut">
              <a:rPr lang="sl-SI" smtClean="0"/>
              <a:t>11. 06. 2020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8C42-67E5-4939-9B12-F55AA8434A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774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960A-7FA5-417D-9F24-8DA7C51D8023}" type="datetimeFigureOut">
              <a:rPr lang="sl-SI" smtClean="0"/>
              <a:t>11. 06. 2020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8C42-67E5-4939-9B12-F55AA8434A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475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960A-7FA5-417D-9F24-8DA7C51D8023}" type="datetimeFigureOut">
              <a:rPr lang="sl-SI" smtClean="0"/>
              <a:t>11. 06. 2020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8C42-67E5-4939-9B12-F55AA8434A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633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960A-7FA5-417D-9F24-8DA7C51D8023}" type="datetimeFigureOut">
              <a:rPr lang="sl-SI" smtClean="0"/>
              <a:t>11. 06. 2020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88C42-67E5-4939-9B12-F55AA8434A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173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A960A-7FA5-417D-9F24-8DA7C51D8023}" type="datetimeFigureOut">
              <a:rPr lang="sl-SI" smtClean="0"/>
              <a:t>11. 06. 2020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88C42-67E5-4939-9B12-F55AA8434A7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1897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amakanje.si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4392487"/>
          </a:xfrm>
        </p:spPr>
        <p:txBody>
          <a:bodyPr>
            <a:normAutofit/>
          </a:bodyPr>
          <a:lstStyle/>
          <a:p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Digitalizacija namakanja zelenjave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0840" cy="2495128"/>
          </a:xfrm>
        </p:spPr>
        <p:txBody>
          <a:bodyPr>
            <a:normAutofit/>
          </a:bodyPr>
          <a:lstStyle/>
          <a:p>
            <a:r>
              <a:rPr lang="sl-SI" dirty="0" smtClean="0">
                <a:solidFill>
                  <a:schemeClr val="tx1"/>
                </a:solidFill>
              </a:rPr>
              <a:t>Zakaj je intenzivnost namakanja glede na </a:t>
            </a:r>
            <a:r>
              <a:rPr lang="sl-SI" dirty="0" err="1" smtClean="0">
                <a:solidFill>
                  <a:schemeClr val="tx1"/>
                </a:solidFill>
              </a:rPr>
              <a:t>fenofaze</a:t>
            </a:r>
            <a:r>
              <a:rPr lang="sl-SI" dirty="0" smtClean="0">
                <a:solidFill>
                  <a:schemeClr val="tx1"/>
                </a:solidFill>
              </a:rPr>
              <a:t> pomembna? </a:t>
            </a:r>
          </a:p>
          <a:p>
            <a:r>
              <a:rPr lang="sl-SI" sz="1500" dirty="0" smtClean="0">
                <a:solidFill>
                  <a:schemeClr val="tx1"/>
                </a:solidFill>
              </a:rPr>
              <a:t>Predstavitev pristopa namakanja pri projektu digitalizacija namakanja zelenjave.</a:t>
            </a:r>
          </a:p>
          <a:p>
            <a:endParaRPr lang="sl-SI" sz="2600" dirty="0">
              <a:solidFill>
                <a:schemeClr val="tx1"/>
              </a:solidFill>
            </a:endParaRPr>
          </a:p>
          <a:p>
            <a:r>
              <a:rPr lang="sl-SI" sz="1900" dirty="0" smtClean="0">
                <a:solidFill>
                  <a:schemeClr val="tx1"/>
                </a:solidFill>
              </a:rPr>
              <a:t>Boštjan </a:t>
            </a:r>
            <a:r>
              <a:rPr lang="sl-SI" sz="1900" dirty="0" smtClean="0">
                <a:solidFill>
                  <a:schemeClr val="tx1"/>
                </a:solidFill>
              </a:rPr>
              <a:t>Kristan univ.dipl.ing.kmet., </a:t>
            </a:r>
            <a:r>
              <a:rPr lang="sl-SI" sz="1900" dirty="0" smtClean="0">
                <a:solidFill>
                  <a:schemeClr val="tx1"/>
                </a:solidFill>
              </a:rPr>
              <a:t>Kmetijsko gozdarski zavod Maribor, 12.06.2020</a:t>
            </a:r>
            <a:endParaRPr lang="sl-SI" sz="19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2696"/>
            <a:ext cx="48958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41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Zakaj je nujno namakati glede na potrebe rastlin?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Zaradi same porabe vode</a:t>
            </a:r>
          </a:p>
          <a:p>
            <a:r>
              <a:rPr lang="sl-SI" dirty="0" smtClean="0"/>
              <a:t>Zaradi doseganja prevelike talne ali zračne vlage</a:t>
            </a:r>
          </a:p>
          <a:p>
            <a:r>
              <a:rPr lang="sl-SI" dirty="0" smtClean="0"/>
              <a:t>Zaradi izpiranja hranil </a:t>
            </a:r>
          </a:p>
          <a:p>
            <a:r>
              <a:rPr lang="sl-SI" dirty="0" smtClean="0"/>
              <a:t>Zaradi spreminjanja reakcije tal-posebno pri </a:t>
            </a:r>
            <a:r>
              <a:rPr lang="sl-SI" dirty="0" err="1" smtClean="0"/>
              <a:t>fertigacijskih</a:t>
            </a:r>
            <a:r>
              <a:rPr lang="sl-SI" dirty="0" smtClean="0"/>
              <a:t> sistemih</a:t>
            </a:r>
          </a:p>
          <a:p>
            <a:r>
              <a:rPr lang="sl-SI" dirty="0" smtClean="0"/>
              <a:t>Pojava bolezni</a:t>
            </a:r>
          </a:p>
          <a:p>
            <a:r>
              <a:rPr lang="sl-SI" dirty="0" smtClean="0"/>
              <a:t>Pojava škodljivcev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4220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Bolezni vrtnin v povezavi z namakanjem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kolikor imajo rastline preveč vlage so bolj sočne, bolj bujne in bolj dovzetne na bolezni</a:t>
            </a:r>
          </a:p>
          <a:p>
            <a:r>
              <a:rPr lang="sl-SI" dirty="0" smtClean="0"/>
              <a:t>Vlaga povečuje možnosti razvoja patogenov</a:t>
            </a:r>
          </a:p>
          <a:p>
            <a:r>
              <a:rPr lang="sl-SI" dirty="0" smtClean="0"/>
              <a:t>Kapljični način ima velike prednosti pred </a:t>
            </a:r>
            <a:r>
              <a:rPr lang="sl-SI" dirty="0" err="1" smtClean="0"/>
              <a:t>oroševanjem</a:t>
            </a:r>
            <a:endParaRPr lang="sl-SI" dirty="0" smtClean="0"/>
          </a:p>
          <a:p>
            <a:r>
              <a:rPr lang="sl-SI" dirty="0" smtClean="0"/>
              <a:t>Padavica sadik, bela gniloba, siva plesen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6900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Škodljivci na vrtninah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Visoka </a:t>
            </a:r>
            <a:r>
              <a:rPr lang="sl-SI" dirty="0" smtClean="0"/>
              <a:t>zračna </a:t>
            </a:r>
            <a:r>
              <a:rPr lang="sl-SI" dirty="0"/>
              <a:t>vlaga </a:t>
            </a:r>
            <a:r>
              <a:rPr lang="sl-SI" dirty="0" smtClean="0"/>
              <a:t>pospešuje </a:t>
            </a:r>
            <a:r>
              <a:rPr lang="sl-SI" dirty="0"/>
              <a:t>razvoj nekaterih </a:t>
            </a:r>
            <a:r>
              <a:rPr lang="sl-SI" dirty="0" smtClean="0"/>
              <a:t>škodljivcev, nizek delež v tleh pa zavira rast in razvoj rastlin</a:t>
            </a:r>
            <a:endParaRPr lang="sl-SI" dirty="0" smtClean="0"/>
          </a:p>
          <a:p>
            <a:r>
              <a:rPr lang="sl-SI" dirty="0" smtClean="0"/>
              <a:t>Navadna pršice, listne uši (prenašalke virusov), sovke, strune, polži, mokasta kapusova uš, kapusove stenice, kapusov bolhač, kapusova </a:t>
            </a:r>
            <a:r>
              <a:rPr lang="sl-SI" dirty="0" smtClean="0"/>
              <a:t>muha…</a:t>
            </a:r>
            <a:endParaRPr lang="sl-SI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628900"/>
            <a:ext cx="7143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60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sl-SI" sz="3600" dirty="0" smtClean="0"/>
              <a:t>Model namakanja po </a:t>
            </a:r>
            <a:r>
              <a:rPr lang="sl-SI" sz="3600" dirty="0" err="1" smtClean="0"/>
              <a:t>fenofazah</a:t>
            </a:r>
            <a:r>
              <a:rPr lang="sl-SI" sz="3600" dirty="0" smtClean="0"/>
              <a:t> pri projektu Digitalizacija namakanja zelenjave (paradižnik)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endParaRPr lang="sl-SI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802717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2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Model namakanja </a:t>
            </a:r>
            <a:r>
              <a:rPr lang="sl-SI" dirty="0" smtClean="0"/>
              <a:t>po </a:t>
            </a:r>
            <a:r>
              <a:rPr lang="sl-SI" dirty="0" err="1" smtClean="0"/>
              <a:t>fenofazah</a:t>
            </a:r>
            <a:r>
              <a:rPr lang="sl-SI" dirty="0" smtClean="0"/>
              <a:t> v </a:t>
            </a:r>
            <a:r>
              <a:rPr lang="sl-SI" dirty="0" smtClean="0"/>
              <a:t>projektu digitalizacija namakanja zelenjave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indent="0">
              <a:buNone/>
            </a:pPr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735726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74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Namakanje v Sloveniji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Izziv naše prihodnosti bo </a:t>
            </a:r>
          </a:p>
          <a:p>
            <a:pPr marL="0" indent="0">
              <a:buNone/>
            </a:pPr>
            <a:r>
              <a:rPr lang="sl-SI" dirty="0" smtClean="0"/>
              <a:t>zagotovo povečati pokrite </a:t>
            </a:r>
          </a:p>
          <a:p>
            <a:pPr marL="0" indent="0">
              <a:buNone/>
            </a:pPr>
            <a:r>
              <a:rPr lang="sl-SI" dirty="0"/>
              <a:t>p</a:t>
            </a:r>
            <a:r>
              <a:rPr lang="sl-SI" dirty="0" smtClean="0"/>
              <a:t>ovršine namenjene </a:t>
            </a:r>
          </a:p>
          <a:p>
            <a:pPr marL="0" indent="0">
              <a:buNone/>
            </a:pPr>
            <a:r>
              <a:rPr lang="sl-SI" dirty="0" smtClean="0"/>
              <a:t>pridelavi zelenjave</a:t>
            </a:r>
          </a:p>
          <a:p>
            <a:pPr marL="0" indent="0">
              <a:buNone/>
            </a:pPr>
            <a:r>
              <a:rPr lang="sl-SI" dirty="0" smtClean="0"/>
              <a:t> in s tem povečati tudi </a:t>
            </a:r>
          </a:p>
          <a:p>
            <a:pPr marL="0" indent="0">
              <a:buNone/>
            </a:pPr>
            <a:r>
              <a:rPr lang="sl-SI" dirty="0" smtClean="0"/>
              <a:t>namakane površine! 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73016"/>
            <a:ext cx="3855897" cy="234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004618" cy="2070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6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Hvala za pozornost!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dirty="0" smtClean="0"/>
              <a:t>Spremljajte nas na spletnih straneh:</a:t>
            </a:r>
          </a:p>
          <a:p>
            <a:pPr marL="0" indent="0" algn="ctr">
              <a:buNone/>
            </a:pPr>
            <a:endParaRPr lang="sl-SI" dirty="0" smtClean="0">
              <a:hlinkClick r:id="rId2"/>
            </a:endParaRPr>
          </a:p>
          <a:p>
            <a:pPr marL="0" indent="0" algn="ctr">
              <a:buNone/>
            </a:pPr>
            <a:r>
              <a:rPr lang="sl-SI" dirty="0" smtClean="0">
                <a:hlinkClick r:id="rId2"/>
              </a:rPr>
              <a:t>https</a:t>
            </a:r>
            <a:r>
              <a:rPr lang="sl-SI" dirty="0">
                <a:hlinkClick r:id="rId2"/>
              </a:rPr>
              <a:t>://namakanje.si/</a:t>
            </a:r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384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206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208</Words>
  <Application>Microsoft Office PowerPoint</Application>
  <PresentationFormat>Diaprojekcija na zaslonu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 Digitalizacija namakanja zelenjave</vt:lpstr>
      <vt:lpstr>Zakaj je nujno namakati glede na potrebe rastlin?</vt:lpstr>
      <vt:lpstr>Bolezni vrtnin v povezavi z namakanjem</vt:lpstr>
      <vt:lpstr>Škodljivci na vrtninah</vt:lpstr>
      <vt:lpstr>Model namakanja po fenofazah pri projektu Digitalizacija namakanja zelenjave (paradižnik)</vt:lpstr>
      <vt:lpstr>Model namakanja po fenofazah v projektu digitalizacija namakanja zelenjave</vt:lpstr>
      <vt:lpstr>Namakanje v Sloveniji</vt:lpstr>
      <vt:lpstr>  Hvala za pozornost! </vt:lpstr>
      <vt:lpstr>PowerPointova predstavitev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Digitalizacija namakanja zelenjave</dc:title>
  <dc:creator>BostjanK</dc:creator>
  <cp:lastModifiedBy>BostjanK</cp:lastModifiedBy>
  <cp:revision>17</cp:revision>
  <dcterms:created xsi:type="dcterms:W3CDTF">2020-06-08T08:24:41Z</dcterms:created>
  <dcterms:modified xsi:type="dcterms:W3CDTF">2020-06-11T19:05:21Z</dcterms:modified>
</cp:coreProperties>
</file>